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8" r:id="rId8"/>
    <p:sldId id="261" r:id="rId9"/>
    <p:sldId id="262" r:id="rId10"/>
    <p:sldId id="263" r:id="rId11"/>
    <p:sldId id="264" r:id="rId12"/>
    <p:sldId id="265" r:id="rId13"/>
    <p:sldId id="269" r:id="rId14"/>
    <p:sldId id="271" r:id="rId15"/>
    <p:sldId id="270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EC820-EFDB-464F-BCD2-9A4D0AE8645D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D5B7C-8229-4CB3-AE3E-E5618944FB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learningobjects.wesleyan.edu/gastrulation/animations.php?ani=3D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3048000"/>
            <a:ext cx="5181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hlinkClick r:id="rId2"/>
              </a:rPr>
              <a:t>Gastrulation Cell Movements</a:t>
            </a:r>
            <a:endParaRPr 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609600" y="762000"/>
            <a:ext cx="7315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"It is not birth, marriage, or death, but </a:t>
            </a:r>
            <a:r>
              <a:rPr lang="en-US" sz="2800" i="1" dirty="0" smtClean="0"/>
              <a:t>gastrulation</a:t>
            </a:r>
            <a:r>
              <a:rPr lang="en-US" sz="2800" dirty="0" smtClean="0"/>
              <a:t>, which is truly </a:t>
            </a:r>
            <a:r>
              <a:rPr lang="en-US" sz="2800" i="1" dirty="0" smtClean="0"/>
              <a:t>the most important time</a:t>
            </a:r>
            <a:r>
              <a:rPr lang="en-US" sz="2800" dirty="0" smtClean="0"/>
              <a:t> in </a:t>
            </a:r>
            <a:r>
              <a:rPr lang="en-US" sz="2800" i="1" dirty="0" smtClean="0"/>
              <a:t>your life</a:t>
            </a:r>
            <a:r>
              <a:rPr lang="en-US" sz="2800" dirty="0" smtClean="0"/>
              <a:t>." Lewis Wolpert (1986)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7366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8686800" cy="4922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153400" cy="648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519379"/>
            <a:ext cx="5410199" cy="558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7628198" cy="445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571500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525521" cy="677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"/>
            <a:ext cx="7734300" cy="612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719263"/>
            <a:ext cx="87249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290638"/>
            <a:ext cx="70199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50" y="1609725"/>
            <a:ext cx="80391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257175"/>
            <a:ext cx="6505575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iology.kenyon.edu/courses/biol114/Chap14/PEPhelps-neurul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399" y="914400"/>
            <a:ext cx="7073917" cy="4695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7920037" cy="690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180975"/>
            <a:ext cx="442912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33</Words>
  <Application>Microsoft Office PowerPoint</Application>
  <PresentationFormat>On-screen Show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NPSD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NPSD</dc:creator>
  <cp:lastModifiedBy>NPSD</cp:lastModifiedBy>
  <cp:revision>37</cp:revision>
  <dcterms:created xsi:type="dcterms:W3CDTF">2011-10-27T13:23:15Z</dcterms:created>
  <dcterms:modified xsi:type="dcterms:W3CDTF">2011-11-07T14:42:13Z</dcterms:modified>
</cp:coreProperties>
</file>